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31-01-2022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31-01-2022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31-01-2022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9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177077"/>
            <a:ext cx="7740650" cy="193516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886988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86543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486104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2022-01-31T09:28:12Z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